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762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KHATRA ADIBASI MAHAVIDYALAYA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E-CONTENT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DEPARTMENT OF EDUCATION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SEMESTER-V (PROGRAMME)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SESSION: 2018-19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COURSE TITLE: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OF EDUCATION I INDIA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COURSE CODE: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AH/EDN/404/GE-4A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INDIAN EDUCATION COMMISSION  (1964-66)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NAME OF THE TEACHER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AKINCHAN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457200"/>
            <a:ext cx="1456375" cy="1451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534400" cy="6324600"/>
          </a:xfrm>
          <a:prstGeom prst="roundRect">
            <a:avLst>
              <a:gd name="adj" fmla="val 2876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534400" cy="6324600"/>
          </a:xfrm>
          <a:prstGeom prst="roundRect">
            <a:avLst>
              <a:gd name="adj" fmla="val 3321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38400"/>
            <a:ext cx="61434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THANK YOU</a:t>
            </a:r>
            <a:endParaRPr lang="en-US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3058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Indian Education Commission (1964-1966)</a:t>
            </a:r>
            <a:endParaRPr lang="en-IN" sz="4000" b="1" dirty="0">
              <a:latin typeface="Book Antiqu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524000"/>
            <a:ext cx="8686800" cy="5181600"/>
          </a:xfrm>
          <a:prstGeom prst="roundRect">
            <a:avLst>
              <a:gd name="adj" fmla="val 674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534400" cy="6324600"/>
          </a:xfrm>
          <a:prstGeom prst="roundRect">
            <a:avLst>
              <a:gd name="adj" fmla="val 510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534400" cy="6324600"/>
          </a:xfrm>
          <a:prstGeom prst="roundRect">
            <a:avLst>
              <a:gd name="adj" fmla="val 4211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534400" cy="6324600"/>
          </a:xfrm>
          <a:prstGeom prst="roundRect">
            <a:avLst>
              <a:gd name="adj" fmla="val 4211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534400" cy="6324600"/>
          </a:xfrm>
          <a:prstGeom prst="roundRect">
            <a:avLst>
              <a:gd name="adj" fmla="val 3988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534400" cy="6324600"/>
          </a:xfrm>
          <a:prstGeom prst="roundRect">
            <a:avLst>
              <a:gd name="adj" fmla="val 3988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534400" cy="6324600"/>
          </a:xfrm>
          <a:prstGeom prst="roundRect">
            <a:avLst>
              <a:gd name="adj" fmla="val 4211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534400" cy="6324600"/>
          </a:xfrm>
          <a:prstGeom prst="roundRect">
            <a:avLst>
              <a:gd name="adj" fmla="val 3988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Indian Education Commission (1964-1966)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Education Commission (1964-1966)</dc:title>
  <dc:creator>user</dc:creator>
  <cp:lastModifiedBy>Akinchan</cp:lastModifiedBy>
  <cp:revision>4</cp:revision>
  <dcterms:created xsi:type="dcterms:W3CDTF">2006-08-16T00:00:00Z</dcterms:created>
  <dcterms:modified xsi:type="dcterms:W3CDTF">2024-06-18T12:10:05Z</dcterms:modified>
</cp:coreProperties>
</file>